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6"/>
  </p:notesMasterIdLst>
  <p:handoutMasterIdLst>
    <p:handoutMasterId r:id="rId7"/>
  </p:handout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B18C9-9BEA-4142-A07F-7D3C33674E3B}" type="datetimeFigureOut">
              <a:rPr lang="pl-PL" smtClean="0"/>
              <a:t>2023-03-07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B8559-0818-47E1-B7BA-865140A5DD1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08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983A5-D893-4BB1-89B8-EBAF82026609}" type="datetimeFigureOut">
              <a:rPr lang="pl-PL" smtClean="0"/>
              <a:t>2023-03-07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9736C-7E32-44F8-ADDD-088083D2D2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466491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" name="Google Shape;27;p1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" name="Google Shape;28;p1:notes"/>
          <p:cNvSpPr txBox="1">
            <a:spLocks noGrp="1"/>
          </p:cNvSpPr>
          <p:nvPr>
            <p:ph type="hdr" idx="3"/>
          </p:nvPr>
        </p:nvSpPr>
        <p:spPr>
          <a:xfrm>
            <a:off x="1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9" name="Google Shape;29;p1:notes"/>
          <p:cNvSpPr txBox="1">
            <a:spLocks noGrp="1"/>
          </p:cNvSpPr>
          <p:nvPr>
            <p:ph type="ftr" idx="11"/>
          </p:nvPr>
        </p:nvSpPr>
        <p:spPr>
          <a:xfrm>
            <a:off x="1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0" name="Google Shape;30;p1:notes"/>
          <p:cNvSpPr txBox="1">
            <a:spLocks noGrp="1"/>
          </p:cNvSpPr>
          <p:nvPr>
            <p:ph type="sldNum" idx="12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pl-PL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5108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3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9" name="Google Shape;49;p3:notes"/>
          <p:cNvSpPr txBox="1">
            <a:spLocks noGrp="1"/>
          </p:cNvSpPr>
          <p:nvPr>
            <p:ph type="hdr" idx="3"/>
          </p:nvPr>
        </p:nvSpPr>
        <p:spPr>
          <a:xfrm>
            <a:off x="1" y="1"/>
            <a:ext cx="2945659" cy="498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0" name="Google Shape;50;p3:notes"/>
          <p:cNvSpPr txBox="1">
            <a:spLocks noGrp="1"/>
          </p:cNvSpPr>
          <p:nvPr>
            <p:ph type="ftr" idx="11"/>
          </p:nvPr>
        </p:nvSpPr>
        <p:spPr>
          <a:xfrm>
            <a:off x="1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1" name="Google Shape;51;p3:notes"/>
          <p:cNvSpPr txBox="1">
            <a:spLocks noGrp="1"/>
          </p:cNvSpPr>
          <p:nvPr>
            <p:ph type="sldNum" idx="12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pl-PL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43398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4:notes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00" cy="39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9" name="Google Shape;59;p4:notes"/>
          <p:cNvSpPr txBox="1">
            <a:spLocks noGrp="1"/>
          </p:cNvSpPr>
          <p:nvPr>
            <p:ph type="hdr" idx="3"/>
          </p:nvPr>
        </p:nvSpPr>
        <p:spPr>
          <a:xfrm>
            <a:off x="1" y="1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0" name="Google Shape;60;p4:notes"/>
          <p:cNvSpPr txBox="1">
            <a:spLocks noGrp="1"/>
          </p:cNvSpPr>
          <p:nvPr>
            <p:ph type="ftr" idx="11"/>
          </p:nvPr>
        </p:nvSpPr>
        <p:spPr>
          <a:xfrm>
            <a:off x="1" y="9428585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61" name="Google Shape;61;p4:notes"/>
          <p:cNvSpPr txBox="1">
            <a:spLocks noGrp="1"/>
          </p:cNvSpPr>
          <p:nvPr>
            <p:ph type="sldNum" idx="12"/>
          </p:nvPr>
        </p:nvSpPr>
        <p:spPr>
          <a:xfrm>
            <a:off x="3850444" y="9428585"/>
            <a:ext cx="2945700" cy="4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pl-PL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21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Slajd tytułow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525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7"/>
          <p:cNvSpPr/>
          <p:nvPr/>
        </p:nvSpPr>
        <p:spPr>
          <a:xfrm>
            <a:off x="0" y="0"/>
            <a:ext cx="12192000" cy="99897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" name="Google Shape;12;p17"/>
          <p:cNvPicPr preferRelativeResize="0"/>
          <p:nvPr/>
        </p:nvPicPr>
        <p:blipFill rotWithShape="1">
          <a:blip r:embed="rId3">
            <a:alphaModFix/>
          </a:blip>
          <a:srcRect l="7017" r="4650"/>
          <a:stretch/>
        </p:blipFill>
        <p:spPr>
          <a:xfrm>
            <a:off x="65933" y="-92953"/>
            <a:ext cx="1685951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7"/>
          <p:cNvSpPr/>
          <p:nvPr/>
        </p:nvSpPr>
        <p:spPr>
          <a:xfrm>
            <a:off x="4790986" y="-68026"/>
            <a:ext cx="2610029" cy="270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800" b="0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JAWNE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7"/>
          <p:cNvSpPr/>
          <p:nvPr/>
        </p:nvSpPr>
        <p:spPr>
          <a:xfrm>
            <a:off x="4790986" y="6636308"/>
            <a:ext cx="2610029" cy="270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800" b="0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JAWNE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7"/>
          <p:cNvSpPr/>
          <p:nvPr/>
        </p:nvSpPr>
        <p:spPr>
          <a:xfrm>
            <a:off x="0" y="516639"/>
            <a:ext cx="12191999" cy="56287"/>
          </a:xfrm>
          <a:prstGeom prst="rect">
            <a:avLst/>
          </a:prstGeom>
          <a:solidFill>
            <a:srgbClr val="DA003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7"/>
          <p:cNvSpPr txBox="1"/>
          <p:nvPr/>
        </p:nvSpPr>
        <p:spPr>
          <a:xfrm>
            <a:off x="2658183" y="123707"/>
            <a:ext cx="68756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l-PL" sz="1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MAZOWIECKI OŚRODEK CENTRALNEGO WOJSKOWEGO CENTRUM REKRUTACJI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23992" y="25881"/>
            <a:ext cx="472543" cy="4648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92380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"/>
          <p:cNvSpPr/>
          <p:nvPr/>
        </p:nvSpPr>
        <p:spPr>
          <a:xfrm>
            <a:off x="-11" y="2419650"/>
            <a:ext cx="12192012" cy="2445336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PLAN 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I. WOJSKOWYCH TARGÓW SŁUŻBY I PRACY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 WOJEWÓDZTWIE MAZOWIECKIM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(m. Radom)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  <a:tabLst/>
              <a:defRPr/>
            </a:pPr>
            <a:r>
              <a:rPr kumimoji="0" lang="pl-PL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17-18 marca 2023 r.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0" y="6299675"/>
            <a:ext cx="12192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Warszawa, dn. </a:t>
            </a:r>
            <a:r>
              <a:rPr kumimoji="0" lang="pl-PL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02 marca </a:t>
            </a:r>
            <a:r>
              <a:rPr kumimoji="0" lang="pl-PL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2023 r.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 txBox="1"/>
          <p:nvPr/>
        </p:nvSpPr>
        <p:spPr>
          <a:xfrm>
            <a:off x="0" y="4898975"/>
            <a:ext cx="7595100" cy="12468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Lokalizacja: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20124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Szkoły im. 72 Pułku Piechoty w Radomiu </a:t>
            </a:r>
            <a:b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Zakładu Doskonalenia Zawodowego w Kielcach</a:t>
            </a: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20124D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0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ul. Saska 4/6</a:t>
            </a:r>
            <a:r>
              <a:rPr kumimoji="0" lang="pl-PL" sz="1100" b="0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, </a:t>
            </a:r>
            <a:r>
              <a:rPr kumimoji="0" lang="pl-PL" sz="1500" b="0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26-600 Radom</a:t>
            </a:r>
            <a:endParaRPr kumimoji="0" sz="1100" b="0" i="0" u="none" strike="noStrike" kern="0" cap="none" spc="0" normalizeH="0" baseline="0" noProof="0">
              <a:ln>
                <a:noFill/>
              </a:ln>
              <a:solidFill>
                <a:srgbClr val="20124D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0" i="0" u="none" strike="noStrike" kern="0" cap="none" spc="0" normalizeH="0" baseline="0" noProof="0">
                <a:ln>
                  <a:noFill/>
                </a:ln>
                <a:solidFill>
                  <a:srgbClr val="20124D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Szkoła w programie MON: Oddziały Przygotowania Wojskowego (OPW) oraz CYBER.MIL z klasą</a:t>
            </a:r>
            <a:endParaRPr kumimoji="0" sz="1500" b="0" i="0" u="none" strike="noStrike" kern="0" cap="none" spc="0" normalizeH="0" baseline="0" noProof="0">
              <a:ln>
                <a:noFill/>
              </a:ln>
              <a:solidFill>
                <a:srgbClr val="20124D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0" y="949525"/>
            <a:ext cx="43377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Zatwierdzam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Szef Mazowieckiego Ośrodka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Centralnego Wojskowego Centrum Rekrutacji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płk dr Zdzisław MAŁKOWSKI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6" name="Google Shape;36;p1"/>
          <p:cNvSpPr txBox="1"/>
          <p:nvPr/>
        </p:nvSpPr>
        <p:spPr>
          <a:xfrm>
            <a:off x="8085074" y="4898975"/>
            <a:ext cx="37992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Opracował: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Szef Wojskowego Centrum Rekrutacji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w Radomiu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  <a:tabLst/>
              <a:defRPr/>
            </a:pPr>
            <a:r>
              <a:rPr kumimoji="0" lang="pl-PL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p.o. mjr Artur ŁĘCKI</a:t>
            </a:r>
            <a:endParaRPr kumimoji="0" sz="15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41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"/>
          <p:cNvSpPr/>
          <p:nvPr/>
        </p:nvSpPr>
        <p:spPr>
          <a:xfrm>
            <a:off x="0" y="0"/>
            <a:ext cx="301625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kumimoji="0" lang="pl-PL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4" name="Google Shape;54;p3"/>
          <p:cNvGraphicFramePr/>
          <p:nvPr>
            <p:extLst/>
          </p:nvPr>
        </p:nvGraphicFramePr>
        <p:xfrm>
          <a:off x="108068" y="1180406"/>
          <a:ext cx="11951025" cy="5221219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40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4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3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L.p.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Termin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/dzień, godzina/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Przedsięwzięcie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Odpowiedzialny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Uwagi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6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17.03.2023 </a:t>
                      </a:r>
                      <a: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r. </a:t>
                      </a:r>
                      <a:b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godz. 9:00-9:30</a:t>
                      </a:r>
                      <a:endParaRPr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/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Oficjalne otwarcie WTSiP, przemówienie Szefa MO CWCR, Dyrektor Szkoły ZDZ oraz Wiceministra MON, przywitanie gości;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przedstawienie harmonogramu targów przez konferansjera.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MO CWCR, </a:t>
                      </a:r>
                      <a:b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WCR </a:t>
                      </a:r>
                      <a: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w Radomiu</a:t>
                      </a:r>
                      <a:endParaRPr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6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 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9:00-18:00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lang="pl-PL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Działanie stoisk tematycznych JW.  promujących służbę wojskową i DZSW;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Działanie mobilnego punktu rekrutacyjnego WCR w Radomiu;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Pokazy sprzętu wojskowego lokalnych jednostek wojskowych (42 BLSz, 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 MBOT);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Działanie stoisk szkół posiadających OPW, CWKM;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Udzielanie informacji na temat położenia poszczególnych stanowisk przez konferansjera;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Zapowiadanie wszystkich wydarzeń przez konferansjera;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Rozmowy konferansjera z uczniami klas wojskowych;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Rozmowy konferansjera z żołnierzami lokalnych jednostek na temat specyfiki ich służby (mikrofon) - Pokaz umundurowania, uzbrojenia tych żołnierzy wraz z omówieniem;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Akcja rekrutacja – rozmowy z rekruterami WCR;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Quiz z nagrodami „Nowoczesna armia”;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Działanie innych stoisk promujących obronność kraju – PGZ – FB w Radomiu;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457200" marR="0" lvl="0" indent="-3175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Char char="➔"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Prezentacja ciężkiego sprzętu 18 Dywizji Zmechanizowanej.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MO CWCR, </a:t>
                      </a:r>
                      <a:b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 dirty="0" smtClean="0">
                          <a:latin typeface="Arial"/>
                          <a:ea typeface="Arial"/>
                          <a:cs typeface="Arial"/>
                          <a:sym typeface="Arial"/>
                        </a:rPr>
                        <a:t>WCR w Radomiu</a:t>
                      </a:r>
                      <a:endParaRPr lang="pl-PL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42 </a:t>
                      </a:r>
                      <a:r>
                        <a:rPr lang="pl-PL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BLSz</a:t>
                      </a:r>
                      <a:r>
                        <a:rPr lang="pl-PL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, 6MBOT, 18 DZ, MOŻW</a:t>
                      </a:r>
                      <a:endParaRPr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" name="Google Shape;55;p3"/>
          <p:cNvSpPr txBox="1"/>
          <p:nvPr/>
        </p:nvSpPr>
        <p:spPr>
          <a:xfrm>
            <a:off x="-2" y="540575"/>
            <a:ext cx="1219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l-PL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KONCEPCJA PRZEBIEGU PRZEDSIĘWZIĘCIA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749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"/>
          <p:cNvSpPr/>
          <p:nvPr/>
        </p:nvSpPr>
        <p:spPr>
          <a:xfrm>
            <a:off x="0" y="0"/>
            <a:ext cx="301500" cy="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pl-PL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 </a:t>
            </a:r>
            <a:r>
              <a:rPr kumimoji="0" lang="pl-PL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64" name="Google Shape;64;p4"/>
          <p:cNvGraphicFramePr/>
          <p:nvPr/>
        </p:nvGraphicFramePr>
        <p:xfrm>
          <a:off x="108068" y="1180406"/>
          <a:ext cx="11951000" cy="4268225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40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6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L.p.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Termin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/dzień, godzina/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Przedsięwzięcie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Odpowiedzialny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Uwagi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11:00-15:00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Poczęstunek wojskową grochówką.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42 BLSz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12:30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Pokaz musztry klas mundurowych -  OPW.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(ZDZ w Radomiu, Liceum Kadetów RP w Lipinach)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17.03.2023 r.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12:00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Występ Orkiestry Wojskowej.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Orkiestra Wojskowa (Radom)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6.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 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9:00-18:00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Wirtualne gogle (symulacja czołgu ABRAMS, pilot śmigłowca). 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MO CWCR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7.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 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9:00-18:00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pl-PL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Symulator kabiny maszynisty – lokomotywa PKP - Umowa pomiędzy ZDZ w Radomiu         a</a:t>
                      </a: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l-PL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PKP.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ZDZ w Radomiu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8.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17-18.03.2023 r. </a:t>
                      </a:r>
                      <a:b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godz. 9:00-18:00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Mobilny Showroom poświęcony projektowi gamingowemu „Gra Szyfrów” na podwoziu TIR-a</a:t>
                      </a: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pl-PL" u="none" strike="noStrike" cap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(połączony z wejściem do hali sportowej)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IPN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pl-PL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29200" marR="292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5" name="Google Shape;65;p4"/>
          <p:cNvSpPr txBox="1"/>
          <p:nvPr/>
        </p:nvSpPr>
        <p:spPr>
          <a:xfrm>
            <a:off x="-2" y="540575"/>
            <a:ext cx="12192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l-PL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KONCEPCJA PRZEBIEGU PRZEDSIĘWZIĘCIA</a:t>
            </a:r>
            <a:endParaRPr kumimoji="0" sz="2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2348834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8417b2fb-54a7-4fbc-b023-b6b37b7a623f" origin="defaultValue">
  <element uid="d7220eed-17a6-431d-810c-83a0ddfed893" value=""/>
</sisl>
</file>

<file path=customXml/itemProps1.xml><?xml version="1.0" encoding="utf-8"?>
<ds:datastoreItem xmlns:ds="http://schemas.openxmlformats.org/officeDocument/2006/customXml" ds:itemID="{96CA573E-48BD-4D2B-818D-C34DC07908B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464</Words>
  <Application>Microsoft Office PowerPoint</Application>
  <PresentationFormat>Panoramiczny</PresentationFormat>
  <Paragraphs>94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1_Motyw pakietu Office</vt:lpstr>
      <vt:lpstr>Prezentacja programu PowerPoint</vt:lpstr>
      <vt:lpstr>Prezentacja programu PowerPoint</vt:lpstr>
      <vt:lpstr>Prezentacja programu PowerPoint</vt:lpstr>
    </vt:vector>
  </TitlesOfParts>
  <Company>Resort Obrony Narodowej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Kądrowska Karolina</dc:creator>
  <cp:lastModifiedBy>Tartas Anna</cp:lastModifiedBy>
  <cp:revision>1</cp:revision>
  <dcterms:created xsi:type="dcterms:W3CDTF">2023-03-06T08:06:02Z</dcterms:created>
  <dcterms:modified xsi:type="dcterms:W3CDTF">2023-03-07T13:31:35Z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da3abfdb-353c-441a-bcdc-1dd6eae756b5</vt:lpwstr>
  </property>
  <property fmtid="{D5CDD505-2E9C-101B-9397-08002B2CF9AE}" pid="3" name="bjDocumentLabelXML">
    <vt:lpwstr>&lt;?xml version="1.0" encoding="us-ascii"?&gt;&lt;sisl xmlns:xsi="http://www.w3.org/2001/XMLSchema-instance" xmlns:xsd="http://www.w3.org/2001/XMLSchema" sislVersion="0" policy="8417b2fb-54a7-4fbc-b023-b6b37b7a623f" origin="defaultValue" xmlns="http://www.boldonj</vt:lpwstr>
  </property>
  <property fmtid="{D5CDD505-2E9C-101B-9397-08002B2CF9AE}" pid="4" name="bjDocumentLabelXML-0">
    <vt:lpwstr>ames.com/2008/01/sie/internal/label"&gt;&lt;element uid="d7220eed-17a6-431d-810c-83a0ddfed893" value="" /&gt;&lt;/sisl&gt;</vt:lpwstr>
  </property>
  <property fmtid="{D5CDD505-2E9C-101B-9397-08002B2CF9AE}" pid="5" name="bjDocumentSecurityLabel">
    <vt:lpwstr>[d7220eed-17a6-431d-810c-83a0ddfed893]</vt:lpwstr>
  </property>
  <property fmtid="{D5CDD505-2E9C-101B-9397-08002B2CF9AE}" pid="6" name="bjSaver">
    <vt:lpwstr>qrraHxlsrzSl8Z+uUNcbFNgxKP0q6an8</vt:lpwstr>
  </property>
  <property fmtid="{D5CDD505-2E9C-101B-9397-08002B2CF9AE}" pid="7" name="s5636:Creator type=author">
    <vt:lpwstr>Kądrowska Karolina</vt:lpwstr>
  </property>
  <property fmtid="{D5CDD505-2E9C-101B-9397-08002B2CF9AE}" pid="8" name="s5636:Creator type=organization">
    <vt:lpwstr>MILNET-Z</vt:lpwstr>
  </property>
  <property fmtid="{D5CDD505-2E9C-101B-9397-08002B2CF9AE}" pid="9" name="bjPortionMark">
    <vt:lpwstr>[JAW]</vt:lpwstr>
  </property>
  <property fmtid="{D5CDD505-2E9C-101B-9397-08002B2CF9AE}" pid="10" name="bjClsUserRVM">
    <vt:lpwstr>[]</vt:lpwstr>
  </property>
  <property fmtid="{D5CDD505-2E9C-101B-9397-08002B2CF9AE}" pid="11" name="s5636:Creator type=IP">
    <vt:lpwstr>10.102.16.78</vt:lpwstr>
  </property>
</Properties>
</file>